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7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2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8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9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1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3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B60B8C3-4960-4095-9F36-329C52773C3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79C183A-BC08-41B5-8BE6-9AC24827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F30BB5-7BA0-4D79-B51D-809B0D796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8531-F342-4C88-BFDB-C4BB75063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3287" y="821636"/>
            <a:ext cx="6758457" cy="5197425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The United States Environmental Movement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Day 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561C9-F335-45B4-A0DC-68F946099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39821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BB013-890A-4B2B-8575-5A49F90A4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821635"/>
            <a:ext cx="2984317" cy="5197425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Putnam </a:t>
            </a:r>
          </a:p>
          <a:p>
            <a:pPr algn="l"/>
            <a:r>
              <a:rPr lang="en-US"/>
              <a:t>History </a:t>
            </a:r>
          </a:p>
          <a:p>
            <a:pPr algn="l"/>
            <a:r>
              <a:rPr lang="en-US"/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169074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9D76F-428E-43B7-815C-7EB5B0A6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 b="1"/>
              <a:t>Do Now</a:t>
            </a:r>
          </a:p>
        </p:txBody>
      </p:sp>
      <p:pic>
        <p:nvPicPr>
          <p:cNvPr id="7" name="Graphic 6" descr="Sustainability">
            <a:extLst>
              <a:ext uri="{FF2B5EF4-FFF2-40B4-BE49-F238E27FC236}">
                <a16:creationId xmlns:a16="http://schemas.microsoft.com/office/drawing/2014/main" id="{2C3349D9-60EF-44F3-9FEF-A21A8E9E2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518" y="857676"/>
            <a:ext cx="4032824" cy="40328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6BCA6-EF7E-425E-9C54-A991A9CC4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0" y="2057400"/>
            <a:ext cx="5015121" cy="4038600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Take 5 minutes with your groups to prepare for the Storm King debate</a:t>
            </a:r>
          </a:p>
        </p:txBody>
      </p:sp>
    </p:spTree>
    <p:extLst>
      <p:ext uri="{BB962C8B-B14F-4D97-AF65-F5344CB8AC3E}">
        <p14:creationId xmlns:p14="http://schemas.microsoft.com/office/powerpoint/2010/main" val="202738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8EBB-778E-4A46-B69B-8780B2C01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debate</a:t>
            </a:r>
          </a:p>
        </p:txBody>
      </p:sp>
    </p:spTree>
    <p:extLst>
      <p:ext uri="{BB962C8B-B14F-4D97-AF65-F5344CB8AC3E}">
        <p14:creationId xmlns:p14="http://schemas.microsoft.com/office/powerpoint/2010/main" val="395279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70D6-2405-4320-B45D-617AB7A9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20976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The Peace Treaty on the Hudson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F85A-A1F4-4890-B1F4-A8E685DD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38" y="2425039"/>
            <a:ext cx="11271862" cy="412813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Scenic Hudson and the Fishermen’s Association reached an agreement with Con Edison in 1980.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 Edison agreed not to build the Storm King power plant , donated the land to the Palisades Interstate Park Commission, and provided a $12 million dollar </a:t>
            </a:r>
            <a:r>
              <a:rPr lang="en-US" sz="2800" b="1" dirty="0">
                <a:solidFill>
                  <a:schemeClr val="tx1"/>
                </a:solidFill>
              </a:rPr>
              <a:t>endowment </a:t>
            </a:r>
            <a:r>
              <a:rPr lang="en-US" sz="2800" dirty="0">
                <a:solidFill>
                  <a:schemeClr val="tx1"/>
                </a:solidFill>
              </a:rPr>
              <a:t>for Hudson River research.</a:t>
            </a:r>
          </a:p>
          <a:p>
            <a:r>
              <a:rPr lang="en-US" sz="2800" dirty="0">
                <a:solidFill>
                  <a:schemeClr val="tx1"/>
                </a:solidFill>
              </a:rPr>
              <a:t> In return Con Edison did not need to build expensive cooling towers at its Indian Point plant that would have used less river water and kill less wildlife.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174C0-A399-45B0-8FE2-188AC14FF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958447" y="465224"/>
            <a:ext cx="2045317" cy="17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9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6AAC-B82A-40BD-B575-67AEFB95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5A1F-B3DE-43BB-9745-15394CF7B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Citizens now had a right to sue in court based on environmental concerns</a:t>
            </a:r>
          </a:p>
          <a:p>
            <a:r>
              <a:rPr lang="en-US" sz="3200" dirty="0">
                <a:solidFill>
                  <a:schemeClr val="tx1"/>
                </a:solidFill>
              </a:rPr>
              <a:t>The environmental, scenic, and recreational qualities of a place could be protected by law.</a:t>
            </a:r>
          </a:p>
          <a:p>
            <a:r>
              <a:rPr lang="en-US" sz="3200" dirty="0">
                <a:solidFill>
                  <a:schemeClr val="tx1"/>
                </a:solidFill>
              </a:rPr>
              <a:t>Con Edison began encouraging customers to conserve energy.</a:t>
            </a:r>
          </a:p>
        </p:txBody>
      </p:sp>
    </p:spTree>
    <p:extLst>
      <p:ext uri="{BB962C8B-B14F-4D97-AF65-F5344CB8AC3E}">
        <p14:creationId xmlns:p14="http://schemas.microsoft.com/office/powerpoint/2010/main" val="315999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FDE0-F24D-4DAD-BFE2-FFED3CD2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02A9-7AB7-4682-9380-0246BD2A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The Environmental Movement gained popularity during the debate over Storm King. Some achievements include:</a:t>
            </a:r>
          </a:p>
          <a:p>
            <a:pPr marL="4572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2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2B0EC2-0C87-4AC6-8E8F-EC27E38988E3}"/>
              </a:ext>
            </a:extLst>
          </p:cNvPr>
          <p:cNvSpPr txBox="1"/>
          <p:nvPr/>
        </p:nvSpPr>
        <p:spPr>
          <a:xfrm>
            <a:off x="6244340" y="582067"/>
            <a:ext cx="2505109" cy="569386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1972 Clean Water Act</a:t>
            </a:r>
          </a:p>
          <a:p>
            <a:pPr algn="ctr"/>
            <a:endParaRPr lang="en-US" sz="2800" b="1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Federal legislation to protect wetlands and fight water pollution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6F742-51EB-4634-8A54-CCCBEB1A846F}"/>
              </a:ext>
            </a:extLst>
          </p:cNvPr>
          <p:cNvSpPr txBox="1"/>
          <p:nvPr/>
        </p:nvSpPr>
        <p:spPr>
          <a:xfrm>
            <a:off x="9096375" y="575995"/>
            <a:ext cx="2724149" cy="569386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1973 Endangered Species Act</a:t>
            </a:r>
          </a:p>
          <a:p>
            <a:pPr algn="ctr"/>
            <a:endParaRPr lang="en-US" sz="2800" b="1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U.S. Fish and Wildlife Service creates list of endangered animals/plants and plans to protect each.</a:t>
            </a:r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AB017-D3C0-4D5C-B74D-FEA635995C1B}"/>
              </a:ext>
            </a:extLst>
          </p:cNvPr>
          <p:cNvSpPr txBox="1"/>
          <p:nvPr/>
        </p:nvSpPr>
        <p:spPr>
          <a:xfrm>
            <a:off x="371476" y="582067"/>
            <a:ext cx="2505110" cy="569386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1970 Environmental Protection Agency</a:t>
            </a:r>
          </a:p>
          <a:p>
            <a:endParaRPr lang="en-US" sz="2800" b="1" dirty="0"/>
          </a:p>
          <a:p>
            <a:pPr algn="ctr"/>
            <a:r>
              <a:rPr lang="en-US" sz="2800" dirty="0"/>
              <a:t>US Agency that sets and enforces national pollution-control standards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8F3A8-68FB-4EEB-A773-A70A111DAAF8}"/>
              </a:ext>
            </a:extLst>
          </p:cNvPr>
          <p:cNvSpPr txBox="1"/>
          <p:nvPr/>
        </p:nvSpPr>
        <p:spPr>
          <a:xfrm>
            <a:off x="3272572" y="582067"/>
            <a:ext cx="2505109" cy="569386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1970 Clean Air Act</a:t>
            </a:r>
          </a:p>
          <a:p>
            <a:pPr algn="ctr"/>
            <a:endParaRPr lang="en-US" sz="2800" b="1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Federal Legislation to limit pollution from industry and car emissions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0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311A-A9FD-43F9-A4E9-624C90B0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A1BD-C1E8-4341-B7E4-7F38427E3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What rights do people have to use the natural environment to meet human needs? What is the proper limit of those rights?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985676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263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Corbel</vt:lpstr>
      <vt:lpstr>Basis</vt:lpstr>
      <vt:lpstr>The United States Environmental Movement Day 2</vt:lpstr>
      <vt:lpstr>Do Now</vt:lpstr>
      <vt:lpstr>debate</vt:lpstr>
      <vt:lpstr>The Peace Treaty on the Hudson</vt:lpstr>
      <vt:lpstr>The Effects</vt:lpstr>
      <vt:lpstr>National Progress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 Environmental Movement Day 2</dc:title>
  <dc:creator>Nick Capicotto</dc:creator>
  <cp:lastModifiedBy>Nick Capicotto</cp:lastModifiedBy>
  <cp:revision>9</cp:revision>
  <dcterms:created xsi:type="dcterms:W3CDTF">2020-09-16T14:00:42Z</dcterms:created>
  <dcterms:modified xsi:type="dcterms:W3CDTF">2020-09-16T16:02:10Z</dcterms:modified>
</cp:coreProperties>
</file>